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24" r:id="rId2"/>
    <p:sldMasterId id="2147483730" r:id="rId3"/>
    <p:sldMasterId id="2147483743" r:id="rId4"/>
    <p:sldMasterId id="2147483758" r:id="rId5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5" r:id="rId13"/>
    <p:sldId id="263" r:id="rId14"/>
    <p:sldId id="266" r:id="rId15"/>
    <p:sldId id="267" r:id="rId16"/>
    <p:sldId id="269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C1C27-405F-49E7-86A8-FA3A6FFC25C5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7DDC5-B3C1-4564-8A6C-4D285856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0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C9308-A25B-4625-BF8A-D40FE88E197D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2B9F-6767-445F-9C00-A5913ACDD112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6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6491-D058-47A8-AEFD-7DB61ECC2C7A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76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97775" y="1712709"/>
            <a:ext cx="101747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95549" y="3093927"/>
            <a:ext cx="837922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9FE59-8994-4840-8DCA-A195104FA986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25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97775" y="1712709"/>
            <a:ext cx="101747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95549" y="3093927"/>
            <a:ext cx="837922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CAEA4-3528-4684-BA69-BA734C827EBE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1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4E118-916B-4FF5-9CD0-3815DA10B6DE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10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98517" y="1270720"/>
            <a:ext cx="52070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64719" y="1270720"/>
            <a:ext cx="52070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9ADEE-5C95-477F-808C-B65F1B2355EC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AA552-E648-43C8-98C3-1A3CB100D938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5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7FA6E-51B9-46DB-B8C5-49A07F5053E8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21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6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1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1" y="1267731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4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463" b="0" kern="1200" cap="all" spc="-9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36" spc="72" baseline="0">
                <a:solidFill>
                  <a:schemeClr val="tx1"/>
                </a:solidFill>
              </a:defRPr>
            </a:lvl1pPr>
            <a:lvl2pPr marL="410403" indent="0" algn="ctr">
              <a:buNone/>
              <a:defRPr sz="1436"/>
            </a:lvl2pPr>
            <a:lvl3pPr marL="820805" indent="0" algn="ctr">
              <a:buNone/>
              <a:defRPr sz="1436"/>
            </a:lvl3pPr>
            <a:lvl4pPr marL="1231208" indent="0" algn="ctr">
              <a:buNone/>
              <a:defRPr sz="1436"/>
            </a:lvl4pPr>
            <a:lvl5pPr marL="1641610" indent="0" algn="ctr">
              <a:buNone/>
              <a:defRPr sz="1436"/>
            </a:lvl5pPr>
            <a:lvl6pPr marL="2052012" indent="0" algn="ctr">
              <a:buNone/>
              <a:defRPr sz="1436"/>
            </a:lvl6pPr>
            <a:lvl7pPr marL="2462415" indent="0" algn="ctr">
              <a:buNone/>
              <a:defRPr sz="1436"/>
            </a:lvl7pPr>
            <a:lvl8pPr marL="2872818" indent="0" algn="ctr">
              <a:buNone/>
              <a:defRPr sz="1436"/>
            </a:lvl8pPr>
            <a:lvl9pPr marL="3283220" indent="0" algn="ctr">
              <a:buNone/>
              <a:defRPr sz="14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1" y="1341256"/>
            <a:ext cx="1554480" cy="527213"/>
          </a:xfrm>
        </p:spPr>
        <p:txBody>
          <a:bodyPr/>
          <a:lstStyle>
            <a:lvl1pPr algn="ctr">
              <a:defRPr sz="1167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31B7529-BE0C-4529-B322-1C3B932F0965}" type="datetime1">
              <a:rPr lang="en-US" smtClean="0"/>
              <a:t>6/1/2023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7" y="5211061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94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CE40-E12F-470B-A8C3-7040A342ED36}" type="datetime1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3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2428-03A5-4972-8099-26CF002FE362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69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6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1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1" y="1267731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4" y="2094310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463" kern="1200" cap="all" spc="-9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3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36">
                <a:solidFill>
                  <a:schemeClr val="tx1"/>
                </a:solidFill>
                <a:effectLst/>
              </a:defRPr>
            </a:lvl1pPr>
            <a:lvl2pPr marL="410403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2pPr>
            <a:lvl3pPr marL="820805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3pPr>
            <a:lvl4pPr marL="1231208" indent="0">
              <a:buNone/>
              <a:defRPr sz="1257">
                <a:solidFill>
                  <a:schemeClr val="tx1">
                    <a:tint val="75000"/>
                  </a:schemeClr>
                </a:solidFill>
              </a:defRPr>
            </a:lvl4pPr>
            <a:lvl5pPr marL="1641610" indent="0">
              <a:buNone/>
              <a:defRPr sz="1257">
                <a:solidFill>
                  <a:schemeClr val="tx1">
                    <a:tint val="75000"/>
                  </a:schemeClr>
                </a:solidFill>
              </a:defRPr>
            </a:lvl5pPr>
            <a:lvl6pPr marL="2052012" indent="0">
              <a:buNone/>
              <a:defRPr sz="1257">
                <a:solidFill>
                  <a:schemeClr val="tx1">
                    <a:tint val="75000"/>
                  </a:schemeClr>
                </a:solidFill>
              </a:defRPr>
            </a:lvl6pPr>
            <a:lvl7pPr marL="2462415" indent="0">
              <a:buNone/>
              <a:defRPr sz="1257">
                <a:solidFill>
                  <a:schemeClr val="tx1">
                    <a:tint val="75000"/>
                  </a:schemeClr>
                </a:solidFill>
              </a:defRPr>
            </a:lvl7pPr>
            <a:lvl8pPr marL="2872818" indent="0">
              <a:buNone/>
              <a:defRPr sz="1257">
                <a:solidFill>
                  <a:schemeClr val="tx1">
                    <a:tint val="75000"/>
                  </a:schemeClr>
                </a:solidFill>
              </a:defRPr>
            </a:lvl8pPr>
            <a:lvl9pPr marL="3283220" indent="0">
              <a:buNone/>
              <a:defRPr sz="12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9" y="1344502"/>
            <a:ext cx="1554480" cy="530352"/>
          </a:xfrm>
        </p:spPr>
        <p:txBody>
          <a:bodyPr/>
          <a:lstStyle>
            <a:lvl1pPr algn="ctr">
              <a:defRPr lang="en-US" sz="116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8D01EF2-0E14-4EF8-87EA-43434F61CE62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4" y="5211061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5" y="5211061"/>
            <a:ext cx="2112264" cy="228600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616"/>
            </a:lvl1pPr>
            <a:lvl2pPr>
              <a:defRPr sz="1436"/>
            </a:lvl2pPr>
            <a:lvl3pPr>
              <a:defRPr sz="1257"/>
            </a:lvl3pPr>
            <a:lvl4pPr>
              <a:defRPr sz="1257"/>
            </a:lvl4pPr>
            <a:lvl5pPr>
              <a:defRPr sz="1257"/>
            </a:lvl5pPr>
            <a:lvl6pPr>
              <a:defRPr sz="1257"/>
            </a:lvl6pPr>
            <a:lvl7pPr>
              <a:defRPr sz="1257"/>
            </a:lvl7pPr>
            <a:lvl8pPr>
              <a:defRPr sz="1257"/>
            </a:lvl8pPr>
            <a:lvl9pPr>
              <a:defRPr sz="12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1" y="2103120"/>
            <a:ext cx="4754880" cy="3749040"/>
          </a:xfrm>
        </p:spPr>
        <p:txBody>
          <a:bodyPr/>
          <a:lstStyle>
            <a:lvl1pPr>
              <a:defRPr sz="1616"/>
            </a:lvl1pPr>
            <a:lvl2pPr>
              <a:defRPr sz="1436"/>
            </a:lvl2pPr>
            <a:lvl3pPr>
              <a:defRPr sz="1257"/>
            </a:lvl3pPr>
            <a:lvl4pPr>
              <a:defRPr sz="1257"/>
            </a:lvl4pPr>
            <a:lvl5pPr>
              <a:defRPr sz="1257"/>
            </a:lvl5pPr>
            <a:lvl6pPr>
              <a:defRPr sz="1257"/>
            </a:lvl6pPr>
            <a:lvl7pPr>
              <a:defRPr sz="1257"/>
            </a:lvl7pPr>
            <a:lvl8pPr>
              <a:defRPr sz="1257"/>
            </a:lvl8pPr>
            <a:lvl9pPr>
              <a:defRPr sz="12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6EF1-A28D-4E4B-8BE8-6787BC1A88A2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8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9" y="2074335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706" b="0">
                <a:solidFill>
                  <a:schemeClr val="tx2"/>
                </a:solidFill>
                <a:latin typeface="+mn-lt"/>
              </a:defRPr>
            </a:lvl1pPr>
            <a:lvl2pPr marL="410403" indent="0">
              <a:buNone/>
              <a:defRPr sz="1706" b="1"/>
            </a:lvl2pPr>
            <a:lvl3pPr marL="820805" indent="0">
              <a:buNone/>
              <a:defRPr sz="1616" b="1"/>
            </a:lvl3pPr>
            <a:lvl4pPr marL="1231208" indent="0">
              <a:buNone/>
              <a:defRPr sz="1436" b="1"/>
            </a:lvl4pPr>
            <a:lvl5pPr marL="1641610" indent="0">
              <a:buNone/>
              <a:defRPr sz="1436" b="1"/>
            </a:lvl5pPr>
            <a:lvl6pPr marL="2052012" indent="0">
              <a:buNone/>
              <a:defRPr sz="1436" b="1"/>
            </a:lvl6pPr>
            <a:lvl7pPr marL="2462415" indent="0">
              <a:buNone/>
              <a:defRPr sz="1436" b="1"/>
            </a:lvl7pPr>
            <a:lvl8pPr marL="2872818" indent="0">
              <a:buNone/>
              <a:defRPr sz="1436" b="1"/>
            </a:lvl8pPr>
            <a:lvl9pPr marL="3283220" indent="0">
              <a:buNone/>
              <a:defRPr sz="14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9" y="2755899"/>
            <a:ext cx="4754880" cy="3200400"/>
          </a:xfrm>
        </p:spPr>
        <p:txBody>
          <a:bodyPr/>
          <a:lstStyle>
            <a:lvl1pPr>
              <a:defRPr sz="1616"/>
            </a:lvl1pPr>
            <a:lvl2pPr>
              <a:defRPr sz="1436"/>
            </a:lvl2pPr>
            <a:lvl3pPr>
              <a:defRPr sz="1257"/>
            </a:lvl3pPr>
            <a:lvl4pPr>
              <a:defRPr sz="1257"/>
            </a:lvl4pPr>
            <a:lvl5pPr>
              <a:defRPr sz="1257"/>
            </a:lvl5pPr>
            <a:lvl6pPr>
              <a:defRPr sz="1257"/>
            </a:lvl6pPr>
            <a:lvl7pPr>
              <a:defRPr sz="1257"/>
            </a:lvl7pPr>
            <a:lvl8pPr>
              <a:defRPr sz="1257"/>
            </a:lvl8pPr>
            <a:lvl9pPr>
              <a:defRPr sz="12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5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706" b="0">
                <a:solidFill>
                  <a:schemeClr val="tx2"/>
                </a:solidFill>
              </a:defRPr>
            </a:lvl1pPr>
            <a:lvl2pPr marL="410403" indent="0">
              <a:buNone/>
              <a:defRPr sz="1706" b="1"/>
            </a:lvl2pPr>
            <a:lvl3pPr marL="820805" indent="0">
              <a:buNone/>
              <a:defRPr sz="1616" b="1"/>
            </a:lvl3pPr>
            <a:lvl4pPr marL="1231208" indent="0">
              <a:buNone/>
              <a:defRPr sz="1436" b="1"/>
            </a:lvl4pPr>
            <a:lvl5pPr marL="1641610" indent="0">
              <a:buNone/>
              <a:defRPr sz="1436" b="1"/>
            </a:lvl5pPr>
            <a:lvl6pPr marL="2052012" indent="0">
              <a:buNone/>
              <a:defRPr sz="1436" b="1"/>
            </a:lvl6pPr>
            <a:lvl7pPr marL="2462415" indent="0">
              <a:buNone/>
              <a:defRPr sz="1436" b="1"/>
            </a:lvl7pPr>
            <a:lvl8pPr marL="2872818" indent="0">
              <a:buNone/>
              <a:defRPr sz="1436" b="1"/>
            </a:lvl8pPr>
            <a:lvl9pPr marL="3283220" indent="0">
              <a:buNone/>
              <a:defRPr sz="14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2"/>
            <a:ext cx="4754880" cy="3200400"/>
          </a:xfrm>
        </p:spPr>
        <p:txBody>
          <a:bodyPr/>
          <a:lstStyle>
            <a:lvl1pPr>
              <a:defRPr sz="1616"/>
            </a:lvl1pPr>
            <a:lvl2pPr>
              <a:defRPr sz="1436"/>
            </a:lvl2pPr>
            <a:lvl3pPr>
              <a:defRPr sz="1257"/>
            </a:lvl3pPr>
            <a:lvl4pPr>
              <a:defRPr sz="1257"/>
            </a:lvl4pPr>
            <a:lvl5pPr>
              <a:defRPr sz="1257"/>
            </a:lvl5pPr>
            <a:lvl6pPr>
              <a:defRPr sz="1257"/>
            </a:lvl6pPr>
            <a:lvl7pPr>
              <a:defRPr sz="1257"/>
            </a:lvl7pPr>
            <a:lvl8pPr>
              <a:defRPr sz="1257"/>
            </a:lvl8pPr>
            <a:lvl9pPr>
              <a:defRPr sz="12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83D4-98BD-4C6D-B60C-065748927F71}" type="datetime1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6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D1A59-3CC8-4197-B5EC-DA14545F6B78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1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E14C9-4FD9-4D16-9235-427D106CD802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745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1" cy="1645920"/>
          </a:xfrm>
        </p:spPr>
        <p:txBody>
          <a:bodyPr anchor="b">
            <a:normAutofit/>
          </a:bodyPr>
          <a:lstStyle>
            <a:lvl1pPr algn="l" defTabSz="8208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13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609601"/>
            <a:ext cx="7772400" cy="5334000"/>
          </a:xfrm>
        </p:spPr>
        <p:txBody>
          <a:bodyPr/>
          <a:lstStyle>
            <a:lvl1pPr>
              <a:defRPr sz="1616"/>
            </a:lvl1pPr>
            <a:lvl2pPr>
              <a:defRPr sz="1436"/>
            </a:lvl2pPr>
            <a:lvl3pPr>
              <a:defRPr sz="1257"/>
            </a:lvl3pPr>
            <a:lvl4pPr>
              <a:defRPr sz="1257"/>
            </a:lvl4pPr>
            <a:lvl5pPr>
              <a:defRPr sz="1257"/>
            </a:lvl5pPr>
            <a:lvl6pPr>
              <a:defRPr sz="1257"/>
            </a:lvl6pPr>
            <a:lvl7pPr>
              <a:defRPr sz="1257"/>
            </a:lvl7pPr>
            <a:lvl8pPr>
              <a:defRPr sz="1257"/>
            </a:lvl8pPr>
            <a:lvl9pPr>
              <a:defRPr sz="12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1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719"/>
              </a:spcBef>
              <a:buNone/>
              <a:defRPr sz="1257">
                <a:solidFill>
                  <a:srgbClr val="FFFFFF"/>
                </a:solidFill>
              </a:defRPr>
            </a:lvl1pPr>
            <a:lvl2pPr marL="410403" indent="0">
              <a:buNone/>
              <a:defRPr sz="1077"/>
            </a:lvl2pPr>
            <a:lvl3pPr marL="820805" indent="0">
              <a:buNone/>
              <a:defRPr sz="897"/>
            </a:lvl3pPr>
            <a:lvl4pPr marL="1231208" indent="0">
              <a:buNone/>
              <a:defRPr sz="807"/>
            </a:lvl4pPr>
            <a:lvl5pPr marL="1641610" indent="0">
              <a:buNone/>
              <a:defRPr sz="807"/>
            </a:lvl5pPr>
            <a:lvl6pPr marL="2052012" indent="0">
              <a:buNone/>
              <a:defRPr sz="807"/>
            </a:lvl6pPr>
            <a:lvl7pPr marL="2462415" indent="0">
              <a:buNone/>
              <a:defRPr sz="807"/>
            </a:lvl7pPr>
            <a:lvl8pPr marL="2872818" indent="0">
              <a:buNone/>
              <a:defRPr sz="807"/>
            </a:lvl8pPr>
            <a:lvl9pPr marL="3283220" indent="0">
              <a:buNone/>
              <a:defRPr sz="8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5B1C-6F97-4C87-93B4-D95174D43625}" type="datetime1">
              <a:rPr lang="en-US" smtClean="0"/>
              <a:t>6/1/2023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667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1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513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872"/>
            </a:lvl1pPr>
            <a:lvl2pPr marL="410403" indent="0">
              <a:buNone/>
              <a:defRPr sz="2513"/>
            </a:lvl2pPr>
            <a:lvl3pPr marL="820805" indent="0">
              <a:buNone/>
              <a:defRPr sz="2155"/>
            </a:lvl3pPr>
            <a:lvl4pPr marL="1231208" indent="0">
              <a:buNone/>
              <a:defRPr sz="1795"/>
            </a:lvl4pPr>
            <a:lvl5pPr marL="1641610" indent="0">
              <a:buNone/>
              <a:defRPr sz="1795"/>
            </a:lvl5pPr>
            <a:lvl6pPr marL="2052012" indent="0">
              <a:buNone/>
              <a:defRPr sz="1795"/>
            </a:lvl6pPr>
            <a:lvl7pPr marL="2462415" indent="0">
              <a:buNone/>
              <a:defRPr sz="1795"/>
            </a:lvl7pPr>
            <a:lvl8pPr marL="2872818" indent="0">
              <a:buNone/>
              <a:defRPr sz="1795"/>
            </a:lvl8pPr>
            <a:lvl9pPr marL="3283220" indent="0">
              <a:buNone/>
              <a:defRPr sz="17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1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719"/>
              </a:spcBef>
              <a:buNone/>
              <a:defRPr sz="1257">
                <a:solidFill>
                  <a:srgbClr val="FFFFFF"/>
                </a:solidFill>
              </a:defRPr>
            </a:lvl1pPr>
            <a:lvl2pPr marL="410403" indent="0">
              <a:buNone/>
              <a:defRPr sz="1077"/>
            </a:lvl2pPr>
            <a:lvl3pPr marL="820805" indent="0">
              <a:buNone/>
              <a:defRPr sz="897"/>
            </a:lvl3pPr>
            <a:lvl4pPr marL="1231208" indent="0">
              <a:buNone/>
              <a:defRPr sz="807"/>
            </a:lvl4pPr>
            <a:lvl5pPr marL="1641610" indent="0">
              <a:buNone/>
              <a:defRPr sz="807"/>
            </a:lvl5pPr>
            <a:lvl6pPr marL="2052012" indent="0">
              <a:buNone/>
              <a:defRPr sz="807"/>
            </a:lvl6pPr>
            <a:lvl7pPr marL="2462415" indent="0">
              <a:buNone/>
              <a:defRPr sz="807"/>
            </a:lvl7pPr>
            <a:lvl8pPr marL="2872818" indent="0">
              <a:buNone/>
              <a:defRPr sz="807"/>
            </a:lvl8pPr>
            <a:lvl9pPr marL="3283220" indent="0">
              <a:buNone/>
              <a:defRPr sz="8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1C8ABFF-B690-41A4-BE62-14ECDA414C71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820805" rtl="0" eaLnBrk="1" latinLnBrk="0" hangingPunct="1">
              <a:defRPr lang="en-US" sz="897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2620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A3F-A461-4C7F-98E0-0E3BB0FBA104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19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5CDE-37CB-4049-AD7D-C878B3578E12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35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21C8-B11E-4814-9202-78DC063C9DB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3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FD4-0E9C-4475-9272-54C56EA13EAD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695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FF7-E830-401B-BC69-6E3C62CDDB99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49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6668-B654-43A7-B768-7F5450539E7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852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087D-71C1-47CC-81A8-0BD701CE003B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33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6139-020A-4054-AAE4-FAA4B5C4DCD0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43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980F-EBD0-4F29-B430-BB249C709EE9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191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A5B-BEF1-453B-89ED-454370E2DB0A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82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81EA-CB95-4548-B22E-3DE29259E9EF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966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03C2850-BAE5-4570-A342-86FA84D95F6D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1CC4-5C8A-4D67-B2AA-F8A1A3C0A62B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18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686F-D493-4EBC-804C-F4851D2BF7E3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92574-711E-4956-9DAC-24574ADF001E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138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0299D-9E84-476C-97ED-405FFCE004DF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128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AC0-4420-4B95-9484-21B26B0E2765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7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314B-4F25-417C-A244-A7B79571E8B1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197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33962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24409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83699"/>
      </p:ext>
    </p:extLst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62864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73163"/>
      </p:ext>
    </p:extLst>
  </p:cSld>
  <p:clrMapOvr>
    <a:masterClrMapping/>
  </p:clrMapOvr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A552-E648-43C8-98C3-1A3CB100D938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035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FA6E-51B9-46DB-B8C5-49A07F5053E8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3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56AA-DF7B-4B17-B638-7D102133875E}" type="datetime1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080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73396"/>
      </p:ext>
    </p:extLst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7442"/>
      </p:ext>
    </p:extLst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57674"/>
      </p:ext>
    </p:extLst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57314"/>
      </p:ext>
    </p:extLst>
  </p:cSld>
  <p:clrMapOvr>
    <a:masterClrMapping/>
  </p:clrMapOvr>
  <p:hf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4208529"/>
      </p:ext>
    </p:extLst>
  </p:cSld>
  <p:clrMapOvr>
    <a:masterClrMapping/>
  </p:clrMapOvr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77643"/>
      </p:ext>
    </p:extLst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14885"/>
      </p:ext>
    </p:extLst>
  </p:cSld>
  <p:clrMapOvr>
    <a:masterClrMapping/>
  </p:clrMapOvr>
  <p:hf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14943"/>
      </p:ext>
    </p:extLst>
  </p:cSld>
  <p:clrMapOvr>
    <a:masterClrMapping/>
  </p:clrMapOvr>
  <p:hf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72545"/>
      </p:ext>
    </p:extLst>
  </p:cSld>
  <p:clrMapOvr>
    <a:masterClrMapping/>
  </p:clrMapOvr>
  <p:hf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86715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DEF3-3FA3-447E-A4BB-9ABB0FD6AA0F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819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4E118-916B-4FF5-9CD0-3815DA10B6DE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2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7104-46CB-4448-B196-62F70B77A5FC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9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7F025-89E6-48CF-987B-5476F6365A5D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4AA8-54C1-4EE3-AB15-D53117228D7B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6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59877-7A1A-49C7-926B-E94B153C9786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7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2" r:id="rId6"/>
    <p:sldLayoutId id="2147483717" r:id="rId7"/>
    <p:sldLayoutId id="2147483713" r:id="rId8"/>
    <p:sldLayoutId id="2147483714" r:id="rId9"/>
    <p:sldLayoutId id="2147483715" r:id="rId10"/>
    <p:sldLayoutId id="2147483716" r:id="rId11"/>
    <p:sldLayoutId id="2147483742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8516" y="220995"/>
            <a:ext cx="1077329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516" y="1270720"/>
            <a:ext cx="1077329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69911" y="5138128"/>
            <a:ext cx="3830505" cy="2762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98517" y="5138128"/>
            <a:ext cx="2753175" cy="2762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A3E70-3115-45F6-A0CB-390539956EE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18636" y="5138128"/>
            <a:ext cx="2753175" cy="2762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hf hdr="0" ftr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77545" eaLnBrk="1" hangingPunct="1">
        <a:defRPr>
          <a:latin typeface="+mn-lt"/>
          <a:ea typeface="+mn-ea"/>
          <a:cs typeface="+mn-cs"/>
        </a:defRPr>
      </a:lvl2pPr>
      <a:lvl3pPr marL="955091" eaLnBrk="1" hangingPunct="1">
        <a:defRPr>
          <a:latin typeface="+mn-lt"/>
          <a:ea typeface="+mn-ea"/>
          <a:cs typeface="+mn-cs"/>
        </a:defRPr>
      </a:lvl3pPr>
      <a:lvl4pPr marL="1432636" eaLnBrk="1" hangingPunct="1">
        <a:defRPr>
          <a:latin typeface="+mn-lt"/>
          <a:ea typeface="+mn-ea"/>
          <a:cs typeface="+mn-cs"/>
        </a:defRPr>
      </a:lvl4pPr>
      <a:lvl5pPr marL="1910182" eaLnBrk="1" hangingPunct="1">
        <a:defRPr>
          <a:latin typeface="+mn-lt"/>
          <a:ea typeface="+mn-ea"/>
          <a:cs typeface="+mn-cs"/>
        </a:defRPr>
      </a:lvl5pPr>
      <a:lvl6pPr marL="2387727" eaLnBrk="1" hangingPunct="1">
        <a:defRPr>
          <a:latin typeface="+mn-lt"/>
          <a:ea typeface="+mn-ea"/>
          <a:cs typeface="+mn-cs"/>
        </a:defRPr>
      </a:lvl6pPr>
      <a:lvl7pPr marL="2865272" eaLnBrk="1" hangingPunct="1">
        <a:defRPr>
          <a:latin typeface="+mn-lt"/>
          <a:ea typeface="+mn-ea"/>
          <a:cs typeface="+mn-cs"/>
        </a:defRPr>
      </a:lvl7pPr>
      <a:lvl8pPr marL="3342818" eaLnBrk="1" hangingPunct="1">
        <a:defRPr>
          <a:latin typeface="+mn-lt"/>
          <a:ea typeface="+mn-ea"/>
          <a:cs typeface="+mn-cs"/>
        </a:defRPr>
      </a:lvl8pPr>
      <a:lvl9pPr marL="3820363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77545" eaLnBrk="1" hangingPunct="1">
        <a:defRPr>
          <a:latin typeface="+mn-lt"/>
          <a:ea typeface="+mn-ea"/>
          <a:cs typeface="+mn-cs"/>
        </a:defRPr>
      </a:lvl2pPr>
      <a:lvl3pPr marL="955091" eaLnBrk="1" hangingPunct="1">
        <a:defRPr>
          <a:latin typeface="+mn-lt"/>
          <a:ea typeface="+mn-ea"/>
          <a:cs typeface="+mn-cs"/>
        </a:defRPr>
      </a:lvl3pPr>
      <a:lvl4pPr marL="1432636" eaLnBrk="1" hangingPunct="1">
        <a:defRPr>
          <a:latin typeface="+mn-lt"/>
          <a:ea typeface="+mn-ea"/>
          <a:cs typeface="+mn-cs"/>
        </a:defRPr>
      </a:lvl4pPr>
      <a:lvl5pPr marL="1910182" eaLnBrk="1" hangingPunct="1">
        <a:defRPr>
          <a:latin typeface="+mn-lt"/>
          <a:ea typeface="+mn-ea"/>
          <a:cs typeface="+mn-cs"/>
        </a:defRPr>
      </a:lvl5pPr>
      <a:lvl6pPr marL="2387727" eaLnBrk="1" hangingPunct="1">
        <a:defRPr>
          <a:latin typeface="+mn-lt"/>
          <a:ea typeface="+mn-ea"/>
          <a:cs typeface="+mn-cs"/>
        </a:defRPr>
      </a:lvl6pPr>
      <a:lvl7pPr marL="2865272" eaLnBrk="1" hangingPunct="1">
        <a:defRPr>
          <a:latin typeface="+mn-lt"/>
          <a:ea typeface="+mn-ea"/>
          <a:cs typeface="+mn-cs"/>
        </a:defRPr>
      </a:lvl7pPr>
      <a:lvl8pPr marL="3342818" eaLnBrk="1" hangingPunct="1">
        <a:defRPr>
          <a:latin typeface="+mn-lt"/>
          <a:ea typeface="+mn-ea"/>
          <a:cs typeface="+mn-cs"/>
        </a:defRPr>
      </a:lvl8pPr>
      <a:lvl9pPr marL="3820363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1"/>
            <a:ext cx="10058401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1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9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17F210F-7269-4FEC-9FAE-91E5618BB253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1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9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9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5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/>
  <p:txStyles>
    <p:titleStyle>
      <a:lvl1pPr algn="l" defTabSz="820805" rtl="0" eaLnBrk="1" latinLnBrk="0" hangingPunct="1">
        <a:lnSpc>
          <a:spcPct val="90000"/>
        </a:lnSpc>
        <a:spcBef>
          <a:spcPct val="0"/>
        </a:spcBef>
        <a:buNone/>
        <a:defRPr lang="en-US" sz="4309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64161" indent="-164161" algn="l" defTabSz="820805" rtl="0" eaLnBrk="1" latinLnBrk="0" hangingPunct="1">
        <a:lnSpc>
          <a:spcPct val="100000"/>
        </a:lnSpc>
        <a:spcBef>
          <a:spcPts val="807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03" indent="-164161" algn="l" defTabSz="820805" rtl="0" eaLnBrk="1" latinLnBrk="0" hangingPunct="1">
        <a:lnSpc>
          <a:spcPct val="100000"/>
        </a:lnSpc>
        <a:spcBef>
          <a:spcPts val="449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36" kern="1200">
          <a:solidFill>
            <a:schemeClr val="tx1"/>
          </a:solidFill>
          <a:latin typeface="+mn-lt"/>
          <a:ea typeface="+mn-ea"/>
          <a:cs typeface="+mn-cs"/>
        </a:defRPr>
      </a:lvl2pPr>
      <a:lvl3pPr marL="656644" indent="-164161" algn="l" defTabSz="820805" rtl="0" eaLnBrk="1" latinLnBrk="0" hangingPunct="1">
        <a:lnSpc>
          <a:spcPct val="100000"/>
        </a:lnSpc>
        <a:spcBef>
          <a:spcPts val="449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57" kern="1200">
          <a:solidFill>
            <a:schemeClr val="tx1"/>
          </a:solidFill>
          <a:latin typeface="+mn-lt"/>
          <a:ea typeface="+mn-ea"/>
          <a:cs typeface="+mn-cs"/>
        </a:defRPr>
      </a:lvl3pPr>
      <a:lvl4pPr marL="902886" indent="-164161" algn="l" defTabSz="820805" rtl="0" eaLnBrk="1" latinLnBrk="0" hangingPunct="1">
        <a:lnSpc>
          <a:spcPct val="100000"/>
        </a:lnSpc>
        <a:spcBef>
          <a:spcPts val="449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57" kern="1200">
          <a:solidFill>
            <a:schemeClr val="tx1"/>
          </a:solidFill>
          <a:latin typeface="+mn-lt"/>
          <a:ea typeface="+mn-ea"/>
          <a:cs typeface="+mn-cs"/>
        </a:defRPr>
      </a:lvl4pPr>
      <a:lvl5pPr marL="1149128" indent="-164161" algn="l" defTabSz="820805" rtl="0" eaLnBrk="1" latinLnBrk="0" hangingPunct="1">
        <a:lnSpc>
          <a:spcPct val="100000"/>
        </a:lnSpc>
        <a:spcBef>
          <a:spcPts val="449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57" kern="1200">
          <a:solidFill>
            <a:schemeClr val="tx1"/>
          </a:solidFill>
          <a:latin typeface="+mn-lt"/>
          <a:ea typeface="+mn-ea"/>
          <a:cs typeface="+mn-cs"/>
        </a:defRPr>
      </a:lvl5pPr>
      <a:lvl6pPr marL="1436229" indent="-205201" algn="l" defTabSz="820805" rtl="0" eaLnBrk="1" latinLnBrk="0" hangingPunct="1">
        <a:lnSpc>
          <a:spcPct val="100000"/>
        </a:lnSpc>
        <a:spcBef>
          <a:spcPts val="449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57" kern="1200">
          <a:solidFill>
            <a:schemeClr val="tx1"/>
          </a:solidFill>
          <a:latin typeface="+mn-lt"/>
          <a:ea typeface="+mn-ea"/>
          <a:cs typeface="+mn-cs"/>
        </a:defRPr>
      </a:lvl6pPr>
      <a:lvl7pPr marL="1705522" indent="-205201" algn="l" defTabSz="820805" rtl="0" eaLnBrk="1" latinLnBrk="0" hangingPunct="1">
        <a:lnSpc>
          <a:spcPct val="100000"/>
        </a:lnSpc>
        <a:spcBef>
          <a:spcPts val="449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57" kern="1200">
          <a:solidFill>
            <a:schemeClr val="tx1"/>
          </a:solidFill>
          <a:latin typeface="+mn-lt"/>
          <a:ea typeface="+mn-ea"/>
          <a:cs typeface="+mn-cs"/>
        </a:defRPr>
      </a:lvl7pPr>
      <a:lvl8pPr marL="1974815" indent="-205201" algn="l" defTabSz="820805" rtl="0" eaLnBrk="1" latinLnBrk="0" hangingPunct="1">
        <a:lnSpc>
          <a:spcPct val="100000"/>
        </a:lnSpc>
        <a:spcBef>
          <a:spcPts val="449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57" kern="1200">
          <a:solidFill>
            <a:schemeClr val="tx1"/>
          </a:solidFill>
          <a:latin typeface="+mn-lt"/>
          <a:ea typeface="+mn-ea"/>
          <a:cs typeface="+mn-cs"/>
        </a:defRPr>
      </a:lvl8pPr>
      <a:lvl9pPr marL="2244108" indent="-205201" algn="l" defTabSz="820805" rtl="0" eaLnBrk="1" latinLnBrk="0" hangingPunct="1">
        <a:lnSpc>
          <a:spcPct val="100000"/>
        </a:lnSpc>
        <a:spcBef>
          <a:spcPts val="449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0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03" algn="l" defTabSz="82080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05" algn="l" defTabSz="82080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08" algn="l" defTabSz="82080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10" algn="l" defTabSz="82080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12" algn="l" defTabSz="82080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415" algn="l" defTabSz="82080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818" algn="l" defTabSz="82080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220" algn="l" defTabSz="82080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0B9AA26-AB5C-4BF0-993E-B3FB7B96E7D1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35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2559877-7A1A-49C7-926B-E94B153C9786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4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C52667-91F6-E6C6-C5E8-051FC657764E}"/>
              </a:ext>
            </a:extLst>
          </p:cNvPr>
          <p:cNvSpPr txBox="1">
            <a:spLocks/>
          </p:cNvSpPr>
          <p:nvPr/>
        </p:nvSpPr>
        <p:spPr>
          <a:xfrm>
            <a:off x="311099" y="214008"/>
            <a:ext cx="4445726" cy="220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400" b="1" cap="all" spc="600" dirty="0"/>
              <a:t>Autonomous Emergency </a:t>
            </a:r>
            <a:br>
              <a:rPr lang="en-US" sz="3400" b="1" cap="all" spc="600" dirty="0"/>
            </a:br>
            <a:r>
              <a:rPr lang="en-US" sz="3400" b="1" cap="all" spc="600" dirty="0"/>
              <a:t>Braking system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53329-510C-2BF9-1292-FE5FD072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359D9C-FC35-467F-B53F-4B264764B309}" type="datetime1">
              <a:rPr lang="en-US" smtClean="0"/>
              <a:pPr>
                <a:spcAft>
                  <a:spcPts val="600"/>
                </a:spcAft>
              </a:pPr>
              <a:t>6/1/2023</a:t>
            </a:fld>
            <a:endParaRPr lang="en-US"/>
          </a:p>
        </p:txBody>
      </p:sp>
      <p:pic>
        <p:nvPicPr>
          <p:cNvPr id="4" name="Picture 3" descr="A couple of cars parked in a garage&#10;&#10;Description automatically generated with low confidence">
            <a:extLst>
              <a:ext uri="{FF2B5EF4-FFF2-40B4-BE49-F238E27FC236}">
                <a16:creationId xmlns:a16="http://schemas.microsoft.com/office/drawing/2014/main" id="{ADC13B6C-D4E7-DDB2-4329-473E5A43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8" b="353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B706A-70E8-F951-F7B1-E2D82238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4512" y="6355080"/>
            <a:ext cx="795528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61F5F-EEB3-E5A3-3C69-85462D0D3B38}"/>
              </a:ext>
            </a:extLst>
          </p:cNvPr>
          <p:cNvSpPr txBox="1"/>
          <p:nvPr/>
        </p:nvSpPr>
        <p:spPr>
          <a:xfrm>
            <a:off x="441960" y="4506635"/>
            <a:ext cx="2380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– 3</a:t>
            </a:r>
          </a:p>
          <a:p>
            <a:r>
              <a:rPr lang="en-US" dirty="0"/>
              <a:t>   Mohamed </a:t>
            </a:r>
            <a:r>
              <a:rPr lang="en-US" err="1"/>
              <a:t>Asharaf</a:t>
            </a:r>
            <a:r>
              <a:rPr lang="en-US"/>
              <a:t>.N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Shivani.B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Giriprasath.M.U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Sivaranjani.P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Harinivash.K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34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BF8F4-2841-CD68-031B-40F32248C38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245591" y="6341285"/>
            <a:ext cx="2753175" cy="276243"/>
          </a:xfrm>
        </p:spPr>
        <p:txBody>
          <a:bodyPr/>
          <a:lstStyle/>
          <a:p>
            <a:fld id="{7434E118-916B-4FF5-9CD0-3815DA10B6DE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98074-4D3E-3780-E1E4-2EAEC6115B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3234" y="6341285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91C08-2744-584F-A9B9-CE3193EC9767}"/>
              </a:ext>
            </a:extLst>
          </p:cNvPr>
          <p:cNvSpPr txBox="1"/>
          <p:nvPr/>
        </p:nvSpPr>
        <p:spPr>
          <a:xfrm>
            <a:off x="457200" y="3059668"/>
            <a:ext cx="254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50287D-F64F-C7F8-48F7-5679082AA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37" y="383559"/>
            <a:ext cx="4991981" cy="62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1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216A0-265E-00B6-2AE7-68529A21B92D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277675" y="6341286"/>
            <a:ext cx="2753175" cy="276243"/>
          </a:xfrm>
        </p:spPr>
        <p:txBody>
          <a:bodyPr/>
          <a:lstStyle/>
          <a:p>
            <a:fld id="{7434E118-916B-4FF5-9CD0-3815DA10B6DE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0A1DF-FAF2-60EB-555B-7AC60B42AF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61150" y="6341286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6831D-9CCB-9DD6-6BB5-71B8272BE684}"/>
              </a:ext>
            </a:extLst>
          </p:cNvPr>
          <p:cNvSpPr txBox="1"/>
          <p:nvPr/>
        </p:nvSpPr>
        <p:spPr>
          <a:xfrm>
            <a:off x="530880" y="1134354"/>
            <a:ext cx="11130240" cy="534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get the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of the ego vehicle and leading vehicle and distance between them.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FR2: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Check if the speed of the ego vehicle is less than 80 Km/hr. If the condition is false, then AEB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 be turned on 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FR3: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the above condition is true then calculate the time to collision.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FR4: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TTC&lt;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TTCemerg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then AEB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activate the warning and full braking by calculatin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the required braking deceleration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FR5: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the above condition fails then check TTC&lt;=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TTCm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TTC&gt;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TTCemerg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If this condition fails, then AEB will not be active. </a:t>
            </a: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FR6: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the FR5 is true then AEB should activate the FCW warning. 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FR7: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 check if the driver applies brakes within the reaction time.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hen check the drivers brake force &gt;= required brake force.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the conditions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satisfied then AEB should not be active.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FR8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If the driver does not take any action. Then it will go to the partial braking phase and again check the TTC&lt;=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TTCemerg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 if it is satisfied then go to full braking else move to partial braking 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FR9: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driver brake force &lt; partial braking force then it will move to the partial braking phase and check the TTC&lt;=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TTCemerg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 if it is satisfied then go to full braking else move to partial braking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87402-883D-0F9E-26D2-26DCF41EF95B}"/>
              </a:ext>
            </a:extLst>
          </p:cNvPr>
          <p:cNvSpPr txBox="1"/>
          <p:nvPr/>
        </p:nvSpPr>
        <p:spPr>
          <a:xfrm>
            <a:off x="2677277" y="218628"/>
            <a:ext cx="6837446" cy="646331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25910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51AD1-9DE2-8709-2D40-0FC4BD5D41A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22267" y="6443053"/>
            <a:ext cx="2753175" cy="276243"/>
          </a:xfrm>
        </p:spPr>
        <p:txBody>
          <a:bodyPr/>
          <a:lstStyle/>
          <a:p>
            <a:fld id="{7434E118-916B-4FF5-9CD0-3815DA10B6DE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295D9-DA9A-2A99-BD0A-97EB684AB2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13936" y="6443052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438E2-F7F6-60F3-B007-A7E6C79509F2}"/>
              </a:ext>
            </a:extLst>
          </p:cNvPr>
          <p:cNvSpPr txBox="1"/>
          <p:nvPr/>
        </p:nvSpPr>
        <p:spPr>
          <a:xfrm>
            <a:off x="4743707" y="466725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 CHECKS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CF56E-8BE9-4353-5E4D-E7421991997C}"/>
              </a:ext>
            </a:extLst>
          </p:cNvPr>
          <p:cNvSpPr txBox="1"/>
          <p:nvPr/>
        </p:nvSpPr>
        <p:spPr>
          <a:xfrm>
            <a:off x="819150" y="1276350"/>
            <a:ext cx="11268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AEB system is not functioning properly, it is recommended to inspect and diagnosed, it may result in several errors or malfunctions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damage or sensor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Brakes Malfunctioning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Brake pedal sensor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valve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7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62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Group 66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92" name="Oval 67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93" name="Freeform: Shape 6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94" name="Freeform: Shape 69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95" name="Freeform: Shape 70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9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9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8" name="Freeform: Shape 75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erial view of a highway near the ocean">
            <a:extLst>
              <a:ext uri="{FF2B5EF4-FFF2-40B4-BE49-F238E27FC236}">
                <a16:creationId xmlns:a16="http://schemas.microsoft.com/office/drawing/2014/main" id="{F801EAEE-AF30-6AB7-FEC7-EDDB96B4E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849" r="-1" b="19132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ED029D64-BBDD-43FA-92CF-C6BF5151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DF862680-7FF3-4F94-B3EC-A17BECACF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5" y="0"/>
            <a:ext cx="12188190" cy="6875141"/>
          </a:xfrm>
          <a:prstGeom prst="frame">
            <a:avLst>
              <a:gd name="adj1" fmla="val 9075"/>
            </a:avLst>
          </a:pr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ame 83">
            <a:extLst>
              <a:ext uri="{FF2B5EF4-FFF2-40B4-BE49-F238E27FC236}">
                <a16:creationId xmlns:a16="http://schemas.microsoft.com/office/drawing/2014/main" id="{E579D572-0B2B-49CD-A3A7-BE6B3FD44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5" y="0"/>
            <a:ext cx="12194205" cy="6875141"/>
          </a:xfrm>
          <a:prstGeom prst="frame">
            <a:avLst>
              <a:gd name="adj1" fmla="val 9075"/>
            </a:avLst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BCACA-5D3D-B7F7-C4A1-62021152C513}"/>
              </a:ext>
            </a:extLst>
          </p:cNvPr>
          <p:cNvSpPr txBox="1"/>
          <p:nvPr/>
        </p:nvSpPr>
        <p:spPr>
          <a:xfrm>
            <a:off x="4016695" y="2308458"/>
            <a:ext cx="415039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615CD2-01A9-44A9-8364-A8B932AF1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1BC4001-247E-4353-B6CE-DE2878132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7841841-5F39-40CA-B1EF-A532C6C01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06EDE1F-CD1C-4367-B2F5-48297FD5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90" name="Graphic 9">
              <a:extLst>
                <a:ext uri="{FF2B5EF4-FFF2-40B4-BE49-F238E27FC236}">
                  <a16:creationId xmlns:a16="http://schemas.microsoft.com/office/drawing/2014/main" id="{C719AE17-F824-4E30-8BCD-53951749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1" name="Graphic 9">
              <a:extLst>
                <a:ext uri="{FF2B5EF4-FFF2-40B4-BE49-F238E27FC236}">
                  <a16:creationId xmlns:a16="http://schemas.microsoft.com/office/drawing/2014/main" id="{8F20A2C8-A4D8-4C36-A82C-D7468AA8A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pic>
        <p:nvPicPr>
          <p:cNvPr id="2" name="Graphic 1" descr="Gauge outline">
            <a:extLst>
              <a:ext uri="{FF2B5EF4-FFF2-40B4-BE49-F238E27FC236}">
                <a16:creationId xmlns:a16="http://schemas.microsoft.com/office/drawing/2014/main" id="{BF0DA1C5-58FA-E09D-EB11-A1C2114D9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4690" y="1766914"/>
            <a:ext cx="914400" cy="914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B3C65-88B6-77DC-2486-B06060A853F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4684116-3012-4FBF-8428-E738ED7F28C2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62519-BDD0-D0CA-495D-04CC22C3E81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4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789680-D012-E23E-A3FF-A2A931FD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682" y="314151"/>
            <a:ext cx="4130636" cy="78263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AEB - Working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84AA54-16BE-BA9C-3407-927C95E2A5D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246092" y="6431741"/>
            <a:ext cx="2753175" cy="276243"/>
          </a:xfrm>
        </p:spPr>
        <p:txBody>
          <a:bodyPr/>
          <a:lstStyle/>
          <a:p>
            <a:fld id="{4F544173-60AE-4AAD-A397-46BEED9AD0DF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B80CB0-CAEF-9516-E67F-D231629D7D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2733" y="6431740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16DCC-BF0A-E1CD-7ECA-0C40D9DBA086}"/>
              </a:ext>
            </a:extLst>
          </p:cNvPr>
          <p:cNvSpPr txBox="1">
            <a:spLocks/>
          </p:cNvSpPr>
          <p:nvPr/>
        </p:nvSpPr>
        <p:spPr>
          <a:xfrm>
            <a:off x="882729" y="1163686"/>
            <a:ext cx="10230851" cy="1736169"/>
          </a:xfrm>
          <a:prstGeom prst="rect">
            <a:avLst/>
          </a:prstGeom>
        </p:spPr>
        <p:txBody>
          <a:bodyPr>
            <a:noAutofit/>
          </a:bodyPr>
          <a:lstStyle>
            <a:lvl1pPr marL="0" eaLnBrk="1" hangingPunct="1">
              <a:defRPr>
                <a:latin typeface="+mn-lt"/>
                <a:ea typeface="+mn-ea"/>
                <a:cs typeface="+mn-cs"/>
              </a:defRPr>
            </a:lvl1pPr>
            <a:lvl2pPr marL="477545" eaLnBrk="1" hangingPunct="1">
              <a:defRPr>
                <a:latin typeface="+mn-lt"/>
                <a:ea typeface="+mn-ea"/>
                <a:cs typeface="+mn-cs"/>
              </a:defRPr>
            </a:lvl2pPr>
            <a:lvl3pPr marL="955091" eaLnBrk="1" hangingPunct="1">
              <a:defRPr>
                <a:latin typeface="+mn-lt"/>
                <a:ea typeface="+mn-ea"/>
                <a:cs typeface="+mn-cs"/>
              </a:defRPr>
            </a:lvl3pPr>
            <a:lvl4pPr marL="1432636" eaLnBrk="1" hangingPunct="1">
              <a:defRPr>
                <a:latin typeface="+mn-lt"/>
                <a:ea typeface="+mn-ea"/>
                <a:cs typeface="+mn-cs"/>
              </a:defRPr>
            </a:lvl4pPr>
            <a:lvl5pPr marL="1910182" eaLnBrk="1" hangingPunct="1">
              <a:defRPr>
                <a:latin typeface="+mn-lt"/>
                <a:ea typeface="+mn-ea"/>
                <a:cs typeface="+mn-cs"/>
              </a:defRPr>
            </a:lvl5pPr>
            <a:lvl6pPr marL="2387727" eaLnBrk="1" hangingPunct="1">
              <a:defRPr>
                <a:latin typeface="+mn-lt"/>
                <a:ea typeface="+mn-ea"/>
                <a:cs typeface="+mn-cs"/>
              </a:defRPr>
            </a:lvl6pPr>
            <a:lvl7pPr marL="2865272" eaLnBrk="1" hangingPunct="1">
              <a:defRPr>
                <a:latin typeface="+mn-lt"/>
                <a:ea typeface="+mn-ea"/>
                <a:cs typeface="+mn-cs"/>
              </a:defRPr>
            </a:lvl7pPr>
            <a:lvl8pPr marL="3342818" eaLnBrk="1" hangingPunct="1">
              <a:defRPr>
                <a:latin typeface="+mn-lt"/>
                <a:ea typeface="+mn-ea"/>
                <a:cs typeface="+mn-cs"/>
              </a:defRPr>
            </a:lvl8pPr>
            <a:lvl9pPr marL="3820363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emergency braking system follows the function of applying brakes  automatically when there is any collision or probability of hitting an moving or stable vehicle or pedestrian . </a:t>
            </a: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detects obstacles (pedestrians, vehicles, etc.) and automatically applies the brakes or increases the braking force if the driver is applying the brakes insufficiently. </a:t>
            </a:r>
          </a:p>
          <a:p>
            <a:pPr>
              <a:lnSpc>
                <a:spcPct val="170000"/>
              </a:lnSpc>
            </a:pPr>
            <a:endParaRPr lang="ru-RU" sz="15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2" descr="Top 30 Emergency Braking GIFs | Find the best GIF on Gfycat">
            <a:extLst>
              <a:ext uri="{FF2B5EF4-FFF2-40B4-BE49-F238E27FC236}">
                <a16:creationId xmlns:a16="http://schemas.microsoft.com/office/drawing/2014/main" id="{11171898-2965-8EEC-233F-C9774B0599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23" y="3749390"/>
            <a:ext cx="3880721" cy="218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op 30 Emergency Braking GIFs | Find the best GIF on Gfycat">
            <a:extLst>
              <a:ext uri="{FF2B5EF4-FFF2-40B4-BE49-F238E27FC236}">
                <a16:creationId xmlns:a16="http://schemas.microsoft.com/office/drawing/2014/main" id="{D10EBEAE-8D63-A728-67AF-23E43D2C03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82" y="3749389"/>
            <a:ext cx="3661693" cy="218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destrian Safety and Protection Norms, A Step Towards Safer Roads?">
            <a:extLst>
              <a:ext uri="{FF2B5EF4-FFF2-40B4-BE49-F238E27FC236}">
                <a16:creationId xmlns:a16="http://schemas.microsoft.com/office/drawing/2014/main" id="{EBA891F7-168D-B86E-5A2A-CC2ACCDF0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13" y="3749390"/>
            <a:ext cx="3421213" cy="218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A73A9-537F-854C-D8D7-3585BEF95C65}"/>
              </a:ext>
            </a:extLst>
          </p:cNvPr>
          <p:cNvSpPr txBox="1"/>
          <p:nvPr/>
        </p:nvSpPr>
        <p:spPr>
          <a:xfrm>
            <a:off x="6258087" y="60008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CFDB0-6079-7FA2-8636-1EA952C1551D}"/>
              </a:ext>
            </a:extLst>
          </p:cNvPr>
          <p:cNvSpPr txBox="1"/>
          <p:nvPr/>
        </p:nvSpPr>
        <p:spPr>
          <a:xfrm>
            <a:off x="2151170" y="60008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53481-651C-F3C3-E33B-B8EA43914F24}"/>
              </a:ext>
            </a:extLst>
          </p:cNvPr>
          <p:cNvSpPr txBox="1"/>
          <p:nvPr/>
        </p:nvSpPr>
        <p:spPr>
          <a:xfrm>
            <a:off x="9979094" y="597241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Fig3</a:t>
            </a:r>
          </a:p>
        </p:txBody>
      </p:sp>
    </p:spTree>
    <p:extLst>
      <p:ext uri="{BB962C8B-B14F-4D97-AF65-F5344CB8AC3E}">
        <p14:creationId xmlns:p14="http://schemas.microsoft.com/office/powerpoint/2010/main" val="416632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1B0B22-DD5A-F756-9137-71E33F3C7616}"/>
              </a:ext>
            </a:extLst>
          </p:cNvPr>
          <p:cNvSpPr txBox="1"/>
          <p:nvPr/>
        </p:nvSpPr>
        <p:spPr>
          <a:xfrm>
            <a:off x="4851483" y="162563"/>
            <a:ext cx="2489033" cy="646331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AEB Phases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6F62A-298A-CA24-12E9-0C8A53E6B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5" r="10378"/>
          <a:stretch/>
        </p:blipFill>
        <p:spPr>
          <a:xfrm>
            <a:off x="819902" y="895303"/>
            <a:ext cx="10552196" cy="5499493"/>
          </a:xfrm>
          <a:prstGeom prst="rect">
            <a:avLst/>
          </a:prstGeom>
        </p:spPr>
      </p:pic>
      <p:pic>
        <p:nvPicPr>
          <p:cNvPr id="3" name="Graphic 2" descr="Target with solid fill">
            <a:extLst>
              <a:ext uri="{FF2B5EF4-FFF2-40B4-BE49-F238E27FC236}">
                <a16:creationId xmlns:a16="http://schemas.microsoft.com/office/drawing/2014/main" id="{02077ADA-ADB2-DC11-A25F-82368863F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6475" y="162563"/>
            <a:ext cx="542287" cy="5422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BB121-AA55-21AB-B868-C657AD2FFA5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84167" y="6417999"/>
            <a:ext cx="2753175" cy="276243"/>
          </a:xfrm>
        </p:spPr>
        <p:txBody>
          <a:bodyPr/>
          <a:lstStyle/>
          <a:p>
            <a:fld id="{1A3D9D38-43D5-49CA-BE5A-8EAB399210DC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E89E0-9493-4D3C-5A75-47D58FA41A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61561" y="6417999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FFCB4-8931-47EA-3985-C89E42B0579B}"/>
              </a:ext>
            </a:extLst>
          </p:cNvPr>
          <p:cNvSpPr txBox="1"/>
          <p:nvPr/>
        </p:nvSpPr>
        <p:spPr>
          <a:xfrm>
            <a:off x="3514725" y="38766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5D841-6390-307D-5781-40370F65DC10}"/>
              </a:ext>
            </a:extLst>
          </p:cNvPr>
          <p:cNvSpPr txBox="1"/>
          <p:nvPr/>
        </p:nvSpPr>
        <p:spPr>
          <a:xfrm>
            <a:off x="9839325" y="38766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06487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23512-6953-985E-C184-E18C8922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99" y="2252069"/>
            <a:ext cx="5689202" cy="3376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8E819-2605-6742-68B2-12DD1A9DF93D}"/>
              </a:ext>
            </a:extLst>
          </p:cNvPr>
          <p:cNvSpPr txBox="1"/>
          <p:nvPr/>
        </p:nvSpPr>
        <p:spPr>
          <a:xfrm>
            <a:off x="1022069" y="405896"/>
            <a:ext cx="1077555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BRAKING USING CAMERA STEREO DETECTION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43069-79B3-0BEE-E796-3A628BF9F7DE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31792" y="6440335"/>
            <a:ext cx="2753175" cy="276243"/>
          </a:xfrm>
        </p:spPr>
        <p:txBody>
          <a:bodyPr/>
          <a:lstStyle/>
          <a:p>
            <a:fld id="{FDF8D96A-5652-4047-A6AF-B6BE90CF6D50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CDC905-D09A-DB9C-A301-5C6EE4024F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04411" y="6440334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A look at forward-facing cameras and ADAS | Vehicle Service Pros">
            <a:extLst>
              <a:ext uri="{FF2B5EF4-FFF2-40B4-BE49-F238E27FC236}">
                <a16:creationId xmlns:a16="http://schemas.microsoft.com/office/drawing/2014/main" id="{6CF34B33-E2B4-76D2-E0AB-0919091E6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3389" r="22416" b="25500"/>
          <a:stretch/>
        </p:blipFill>
        <p:spPr bwMode="auto">
          <a:xfrm>
            <a:off x="6460681" y="2252069"/>
            <a:ext cx="5396905" cy="337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8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utonomous Emergency Braking | ADAS Guide | The Windscreen Company">
            <a:extLst>
              <a:ext uri="{FF2B5EF4-FFF2-40B4-BE49-F238E27FC236}">
                <a16:creationId xmlns:a16="http://schemas.microsoft.com/office/drawing/2014/main" id="{26E52F41-DAA2-CE6D-7355-8B754D57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8" y="639027"/>
            <a:ext cx="4390200" cy="55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2D4AA-209D-6551-C0C6-12A551C2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12" y="2324100"/>
            <a:ext cx="6145284" cy="3894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3AF6B-E941-9160-7525-ED509AAE960D}"/>
              </a:ext>
            </a:extLst>
          </p:cNvPr>
          <p:cNvSpPr txBox="1"/>
          <p:nvPr/>
        </p:nvSpPr>
        <p:spPr>
          <a:xfrm>
            <a:off x="5456412" y="639027"/>
            <a:ext cx="609151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BRAKING USING RADAR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9B4E1-93E0-06FF-268B-C3843FEF727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9892" y="6385903"/>
            <a:ext cx="2753175" cy="276243"/>
          </a:xfrm>
        </p:spPr>
        <p:txBody>
          <a:bodyPr/>
          <a:lstStyle/>
          <a:p>
            <a:fld id="{62725F5B-A81C-493E-BC08-284033693622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CCEDE-C591-5DA4-4ABA-044A664413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32986" y="6385902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4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6BA5A-C6E5-A079-6FF7-A9B00F44E081}"/>
              </a:ext>
            </a:extLst>
          </p:cNvPr>
          <p:cNvSpPr txBox="1"/>
          <p:nvPr/>
        </p:nvSpPr>
        <p:spPr>
          <a:xfrm>
            <a:off x="451514" y="394943"/>
            <a:ext cx="11288972" cy="81663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 OF BRAKING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17363-F2C7-C05B-7A74-3743F144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75" y="2232357"/>
            <a:ext cx="8386450" cy="4109361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9DFD4-0411-5831-5E22-ADEF2E15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95529" y="6221893"/>
            <a:ext cx="1343706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C01D25A3-8E60-403C-B455-7FB24E490283}" type="datetime1">
              <a:rPr lang="en-US"/>
              <a:pPr>
                <a:spcAft>
                  <a:spcPts val="600"/>
                </a:spcAft>
              </a:pPr>
              <a:t>6/1/2023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95FA6-1337-AD29-11D3-E55062D3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6096419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53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4D58-52AF-B779-6ECA-D74EB6C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886" y="509344"/>
            <a:ext cx="2804639" cy="553998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FORMULAS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A0667-D568-FFC9-D582-0C66A2921C0B}"/>
              </a:ext>
            </a:extLst>
          </p:cNvPr>
          <p:cNvSpPr txBox="1"/>
          <p:nvPr/>
        </p:nvSpPr>
        <p:spPr>
          <a:xfrm>
            <a:off x="596037" y="1233345"/>
            <a:ext cx="10999926" cy="51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(velocity) of the ego vehicle, the change in distance between the ego vehicle and the leading vehicle  data's are collected as physical values.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velocity = V2 – V1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TTC = Distance / Relative velocity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Deceleration = Mass of the vehicle / Braking Force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Braking force = 0.5* Mass of the vehicle * initial speed^2 / Distance to avoid collision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 of the brake fluid = (pedal ratio * pedal force applied) / master cylinder bore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Clamping force = 2 *  π * psi of brake fluid into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callipers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Brake force = 2 * clamping force * coefficient of friction.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velocity V = initial velocity + (deceleration * time)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 = (initial velocity * time) + ½ (deceleration * time^2)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3B8351-80DF-C984-5F64-F6073873F36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22267" y="6462103"/>
            <a:ext cx="2753175" cy="276243"/>
          </a:xfrm>
        </p:spPr>
        <p:txBody>
          <a:bodyPr/>
          <a:lstStyle/>
          <a:p>
            <a:fld id="{56E29EA4-52E7-4E58-ADE5-1CBF61EFC738}" type="datetime1">
              <a:rPr lang="en-US" smtClean="0"/>
              <a:t>6/1/2023</a:t>
            </a:fld>
            <a:endParaRPr lang="en-US" dirty="0"/>
          </a:p>
        </p:txBody>
      </p:sp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9FC1CCA8-7A97-22E5-7237-603B2EDD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238375" cy="2238375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00A5C968-426A-00AE-A0E7-50150B2A0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953625" y="4638675"/>
            <a:ext cx="2238375" cy="2238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D4035-0164-86CE-AB6F-BA57387745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85899" y="6462103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5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35918-E47E-4512-5A03-B4DED5AE99EF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97464" y="6373370"/>
            <a:ext cx="2753175" cy="276243"/>
          </a:xfrm>
        </p:spPr>
        <p:txBody>
          <a:bodyPr/>
          <a:lstStyle/>
          <a:p>
            <a:fld id="{7434E118-916B-4FF5-9CD0-3815DA10B6DE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0C44C-F789-7067-ED35-80825942B6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41361" y="6373370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8</a:t>
            </a:fld>
            <a:endParaRPr lang="en-US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B94A6A7-8260-2FD1-8671-96A8C22E793D}"/>
              </a:ext>
            </a:extLst>
          </p:cNvPr>
          <p:cNvGrpSpPr/>
          <p:nvPr/>
        </p:nvGrpSpPr>
        <p:grpSpPr>
          <a:xfrm>
            <a:off x="264726" y="1389894"/>
            <a:ext cx="11662548" cy="4269585"/>
            <a:chOff x="352927" y="1313694"/>
            <a:chExt cx="11662548" cy="426958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ABC95AE-3A58-9E56-EC23-44F75F8B5544}"/>
                </a:ext>
              </a:extLst>
            </p:cNvPr>
            <p:cNvSpPr/>
            <p:nvPr/>
          </p:nvSpPr>
          <p:spPr>
            <a:xfrm>
              <a:off x="352927" y="1973805"/>
              <a:ext cx="2053390" cy="36094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INPUTS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120B534-0CAB-0B9E-C644-6370D586D497}"/>
                </a:ext>
              </a:extLst>
            </p:cNvPr>
            <p:cNvSpPr/>
            <p:nvPr/>
          </p:nvSpPr>
          <p:spPr>
            <a:xfrm>
              <a:off x="550947" y="2876550"/>
              <a:ext cx="1657350" cy="7905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SENSORS INFORMATION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8B9004A-B827-1628-160F-0A0383BF84A9}"/>
                </a:ext>
              </a:extLst>
            </p:cNvPr>
            <p:cNvSpPr/>
            <p:nvPr/>
          </p:nvSpPr>
          <p:spPr>
            <a:xfrm>
              <a:off x="550947" y="4191250"/>
              <a:ext cx="1657350" cy="7905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EGO VEHICLES INFORMATION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85C993B-42CD-38D9-50FD-48BA127231D4}"/>
                </a:ext>
              </a:extLst>
            </p:cNvPr>
            <p:cNvSpPr/>
            <p:nvPr/>
          </p:nvSpPr>
          <p:spPr>
            <a:xfrm>
              <a:off x="2602473" y="2740542"/>
              <a:ext cx="7215938" cy="20759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DECISION MAKING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8D96CD0-1085-FC26-8104-B01E9E50A85B}"/>
                </a:ext>
              </a:extLst>
            </p:cNvPr>
            <p:cNvSpPr/>
            <p:nvPr/>
          </p:nvSpPr>
          <p:spPr>
            <a:xfrm>
              <a:off x="2950639" y="3490410"/>
              <a:ext cx="1437773" cy="5762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RELATIVE VELOCITY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66B88E-485E-A372-7C5E-8C9BA67D6EE5}"/>
                </a:ext>
              </a:extLst>
            </p:cNvPr>
            <p:cNvSpPr/>
            <p:nvPr/>
          </p:nvSpPr>
          <p:spPr>
            <a:xfrm>
              <a:off x="4671504" y="3490410"/>
              <a:ext cx="1437773" cy="5762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TIME TO COLLISION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12F86B2-8310-171B-98CD-7F31EBA9D39F}"/>
                </a:ext>
              </a:extLst>
            </p:cNvPr>
            <p:cNvSpPr/>
            <p:nvPr/>
          </p:nvSpPr>
          <p:spPr>
            <a:xfrm>
              <a:off x="6392369" y="3490410"/>
              <a:ext cx="1437773" cy="5762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DECELERATION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EBFF22C-2711-623F-12F8-C275269B8A47}"/>
                </a:ext>
              </a:extLst>
            </p:cNvPr>
            <p:cNvSpPr/>
            <p:nvPr/>
          </p:nvSpPr>
          <p:spPr>
            <a:xfrm>
              <a:off x="8113234" y="3490409"/>
              <a:ext cx="1437773" cy="5762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BRAKING FORCE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FE78D3C-B76A-585B-8CDF-53B0162F9B8D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2406317" y="3778540"/>
              <a:ext cx="19615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85E2E45-AE50-3152-0975-56D0127BFD06}"/>
                </a:ext>
              </a:extLst>
            </p:cNvPr>
            <p:cNvCxnSpPr>
              <a:cxnSpLocks/>
              <a:stCxn id="9" idx="1"/>
              <a:endCxn id="10" idx="1"/>
            </p:cNvCxnSpPr>
            <p:nvPr/>
          </p:nvCxnSpPr>
          <p:spPr>
            <a:xfrm>
              <a:off x="2602473" y="3778540"/>
              <a:ext cx="3481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FDE2205-246E-78A0-5EAE-ACD8CDB9CF18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4388412" y="3778542"/>
              <a:ext cx="283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5B79677-9611-E9CE-C3E0-361AB2C08092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6109277" y="3778542"/>
              <a:ext cx="283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6D428F-42AB-10C3-637F-E48C054F10FF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 flipV="1">
              <a:off x="7830142" y="3778541"/>
              <a:ext cx="28309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B8BD5C9-4A3B-9175-CF86-7E590C10682B}"/>
                </a:ext>
              </a:extLst>
            </p:cNvPr>
            <p:cNvCxnSpPr>
              <a:cxnSpLocks/>
              <a:stCxn id="14" idx="3"/>
              <a:endCxn id="9" idx="3"/>
            </p:cNvCxnSpPr>
            <p:nvPr/>
          </p:nvCxnSpPr>
          <p:spPr>
            <a:xfrm flipV="1">
              <a:off x="9551007" y="3778540"/>
              <a:ext cx="26740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D67AE13-738D-8B0E-4EAC-D7DD32231265}"/>
                </a:ext>
              </a:extLst>
            </p:cNvPr>
            <p:cNvSpPr/>
            <p:nvPr/>
          </p:nvSpPr>
          <p:spPr>
            <a:xfrm>
              <a:off x="3534059" y="1313694"/>
              <a:ext cx="5352766" cy="11503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IMPACT FACTORS 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01DE66-96CC-A1A2-15B8-FCB5468D1BB2}"/>
                </a:ext>
              </a:extLst>
            </p:cNvPr>
            <p:cNvSpPr/>
            <p:nvPr/>
          </p:nvSpPr>
          <p:spPr>
            <a:xfrm>
              <a:off x="3791975" y="1645279"/>
              <a:ext cx="1437773" cy="5762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DRIVERS ACCELERATION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DA792F9-DD32-2F44-B539-1744FD679575}"/>
                </a:ext>
              </a:extLst>
            </p:cNvPr>
            <p:cNvSpPr/>
            <p:nvPr/>
          </p:nvSpPr>
          <p:spPr>
            <a:xfrm>
              <a:off x="7050104" y="1659313"/>
              <a:ext cx="1560076" cy="5762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DRIVERS BRAKING FORCE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F380B49-603F-6C81-5D4A-DD0F64DA50F4}"/>
                </a:ext>
              </a:extLst>
            </p:cNvPr>
            <p:cNvCxnSpPr>
              <a:cxnSpLocks/>
              <a:stCxn id="40" idx="2"/>
              <a:endCxn id="9" idx="0"/>
            </p:cNvCxnSpPr>
            <p:nvPr/>
          </p:nvCxnSpPr>
          <p:spPr>
            <a:xfrm>
              <a:off x="6210442" y="2464087"/>
              <a:ext cx="0" cy="276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62C4A643-0B09-47BB-ABC4-03C43C42A872}"/>
                </a:ext>
              </a:extLst>
            </p:cNvPr>
            <p:cNvSpPr/>
            <p:nvPr/>
          </p:nvSpPr>
          <p:spPr>
            <a:xfrm>
              <a:off x="9962085" y="1973803"/>
              <a:ext cx="2053390" cy="36094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EXECUTION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DC51F69-8467-2DCB-F3DF-41D497FB92C6}"/>
                </a:ext>
              </a:extLst>
            </p:cNvPr>
            <p:cNvSpPr/>
            <p:nvPr/>
          </p:nvSpPr>
          <p:spPr>
            <a:xfrm>
              <a:off x="10157783" y="2678906"/>
              <a:ext cx="1657350" cy="7905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EARLY WARNING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627A3B1-6FF6-A261-97CC-6C58A00ECDE4}"/>
                </a:ext>
              </a:extLst>
            </p:cNvPr>
            <p:cNvSpPr/>
            <p:nvPr/>
          </p:nvSpPr>
          <p:spPr>
            <a:xfrm>
              <a:off x="10157783" y="3890093"/>
              <a:ext cx="1657350" cy="7905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BRAKING</a:t>
              </a:r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2FE01DC-27D7-B5CD-0BA9-624F019DCBEA}"/>
              </a:ext>
            </a:extLst>
          </p:cNvPr>
          <p:cNvCxnSpPr>
            <a:stCxn id="9" idx="3"/>
            <a:endCxn id="72" idx="1"/>
          </p:cNvCxnSpPr>
          <p:nvPr/>
        </p:nvCxnSpPr>
        <p:spPr>
          <a:xfrm>
            <a:off x="9730210" y="3854740"/>
            <a:ext cx="14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F14E4A7-E705-9B12-E949-340723223825}"/>
              </a:ext>
            </a:extLst>
          </p:cNvPr>
          <p:cNvSpPr txBox="1"/>
          <p:nvPr/>
        </p:nvSpPr>
        <p:spPr>
          <a:xfrm>
            <a:off x="5031623" y="434997"/>
            <a:ext cx="2407402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BLOCK</a:t>
            </a:r>
            <a:r>
              <a:rPr lang="en-US" sz="2500" dirty="0"/>
              <a:t> </a:t>
            </a:r>
            <a:r>
              <a:rPr lang="en-US" sz="2500" dirty="0">
                <a:solidFill>
                  <a:schemeClr val="bg1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07313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4ADE9-57FE-78F8-8255-0AF0472A6DF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207399" y="6363128"/>
            <a:ext cx="2753175" cy="276243"/>
          </a:xfrm>
        </p:spPr>
        <p:txBody>
          <a:bodyPr/>
          <a:lstStyle/>
          <a:p>
            <a:fld id="{05F85340-BEF7-4BA8-8D62-3EBC5146431B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9ECD-38B6-3B53-F006-8749FEE7EA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1426" y="6363128"/>
            <a:ext cx="2753175" cy="276243"/>
          </a:xfrm>
        </p:spPr>
        <p:txBody>
          <a:bodyPr/>
          <a:lstStyle/>
          <a:p>
            <a:fld id="{BD8A8A1B-4E1E-43EF-8A39-7D4A3879B94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7E198-493B-50B8-4915-FF7C85830B36}"/>
              </a:ext>
            </a:extLst>
          </p:cNvPr>
          <p:cNvSpPr txBox="1"/>
          <p:nvPr/>
        </p:nvSpPr>
        <p:spPr>
          <a:xfrm>
            <a:off x="1892638" y="477322"/>
            <a:ext cx="6305550" cy="626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INPUTS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Speed of the ego vehicle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Mass of the vehicle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Speed of the leading vehicle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Distance between two vehicles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Time to collision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Brake force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Braking deceleration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	Brake pedal pressure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Stopping time, stopping distance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OUTPUT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FCW indication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Partial braking and PB indication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Full braking and FB indication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7100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D6F2F39-5378-4ACD-9549-784A24F24B7F}" vid="{945D7707-6A2B-40A2-9151-856280E59ADE}"/>
    </a:ext>
  </a:extLst>
</a:theme>
</file>

<file path=ppt/theme/theme3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4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5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689</TotalTime>
  <Words>672</Words>
  <Application>Microsoft Office PowerPoint</Application>
  <PresentationFormat>Widescreen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Calibri</vt:lpstr>
      <vt:lpstr>Century Gothic</vt:lpstr>
      <vt:lpstr>Garamond</vt:lpstr>
      <vt:lpstr>Gill Sans Nova</vt:lpstr>
      <vt:lpstr>Times New Roman</vt:lpstr>
      <vt:lpstr>Tw Cen MT</vt:lpstr>
      <vt:lpstr>Wingdings</vt:lpstr>
      <vt:lpstr>Wingdings 2</vt:lpstr>
      <vt:lpstr>TropicVTI</vt:lpstr>
      <vt:lpstr>Theme1</vt:lpstr>
      <vt:lpstr>Savon</vt:lpstr>
      <vt:lpstr>Quotable</vt:lpstr>
      <vt:lpstr>Droplet</vt:lpstr>
      <vt:lpstr>PowerPoint Presentation</vt:lpstr>
      <vt:lpstr>AEB - Working</vt:lpstr>
      <vt:lpstr>PowerPoint Presentation</vt:lpstr>
      <vt:lpstr>PowerPoint Presentation</vt:lpstr>
      <vt:lpstr>PowerPoint Presentation</vt:lpstr>
      <vt:lpstr>PowerPoint Presentation</vt:lpstr>
      <vt:lpstr>FORMULAS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HARINIVASH K</dc:creator>
  <cp:lastModifiedBy>HARINIVASH K</cp:lastModifiedBy>
  <cp:revision>22</cp:revision>
  <dcterms:created xsi:type="dcterms:W3CDTF">2023-04-30T12:38:19Z</dcterms:created>
  <dcterms:modified xsi:type="dcterms:W3CDTF">2023-06-01T13:30:13Z</dcterms:modified>
</cp:coreProperties>
</file>